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5" r:id="rId9"/>
    <p:sldId id="263" r:id="rId10"/>
    <p:sldId id="264" r:id="rId11"/>
  </p:sldIdLst>
  <p:sldSz cx="12192000" cy="6858000"/>
  <p:notesSz cx="6858000" cy="9144000"/>
  <p:defaultTextStyle>
    <a:defPPr>
      <a:defRPr lang="en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243"/>
    <p:restoredTop sz="96327"/>
  </p:normalViewPr>
  <p:slideViewPr>
    <p:cSldViewPr snapToGrid="0" showGuides="1">
      <p:cViewPr varScale="1">
        <p:scale>
          <a:sx n="102" d="100"/>
          <a:sy n="102" d="100"/>
        </p:scale>
        <p:origin x="192" y="6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8CDA11-EA64-D2E4-B811-45AFC61F11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41E61B-3611-8328-64C2-DF5FF1D906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E7B601-FFC8-5537-050A-2B63FCAD83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E08D1-F5E4-BD4F-AD97-C5B32C34BCC8}" type="datetimeFigureOut">
              <a:rPr lang="en-SK" smtClean="0"/>
              <a:t>26/05/2024</a:t>
            </a:fld>
            <a:endParaRPr lang="en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B4EA5C-882E-F708-ED8A-3072478D2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21947E-209D-76B3-27A3-6275C5D778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A0191-6F6A-8048-A6AA-A7EA7128D301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495938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5CCFE-59D4-61CF-2477-A986AEC3D3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EE5C3E-338C-9E50-9007-75DDF8B38F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1A1B78-8602-F7C2-92E2-AC08EC1265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E08D1-F5E4-BD4F-AD97-C5B32C34BCC8}" type="datetimeFigureOut">
              <a:rPr lang="en-SK" smtClean="0"/>
              <a:t>26/05/2024</a:t>
            </a:fld>
            <a:endParaRPr lang="en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28A1AB-9D90-5271-489A-02BC57D15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B43E87-476B-7E19-3174-5B05FAE68A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A0191-6F6A-8048-A6AA-A7EA7128D301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23594363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677605-FDE2-C2A5-2883-3C82AE30B01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0D128A0-F12E-2441-90CB-76C41E6677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24D6DA-EB33-ED82-042D-B94740661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E08D1-F5E4-BD4F-AD97-C5B32C34BCC8}" type="datetimeFigureOut">
              <a:rPr lang="en-SK" smtClean="0"/>
              <a:t>26/05/2024</a:t>
            </a:fld>
            <a:endParaRPr lang="en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CA9E28-04AD-4F2A-81EB-8083DC66F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09D3C3-EF6A-16B5-0B11-13FBDC419E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A0191-6F6A-8048-A6AA-A7EA7128D301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3399538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8B2C10-3221-EBE3-257F-8B39D7EBD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59A435-72A5-B430-F432-764DD6364F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FA520B-4955-05FC-12D5-1A16F7DDEF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E08D1-F5E4-BD4F-AD97-C5B32C34BCC8}" type="datetimeFigureOut">
              <a:rPr lang="en-SK" smtClean="0"/>
              <a:t>26/05/2024</a:t>
            </a:fld>
            <a:endParaRPr lang="en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23477-D1B6-8F7D-32A3-3D4C200EB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033A50-17D5-B709-9DBF-CD008C4F6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A0191-6F6A-8048-A6AA-A7EA7128D301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17168353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C6DF51-24E1-4075-E161-2263DC6AB8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232701-CF9B-4B65-E095-EEDA002EE2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851B8E-056F-7D42-1136-911427CA6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E08D1-F5E4-BD4F-AD97-C5B32C34BCC8}" type="datetimeFigureOut">
              <a:rPr lang="en-SK" smtClean="0"/>
              <a:t>26/05/2024</a:t>
            </a:fld>
            <a:endParaRPr lang="en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78600B-2EFD-757B-016C-0C049227B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0A6196-6122-FFAD-6E50-7568F1082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A0191-6F6A-8048-A6AA-A7EA7128D301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735377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33E153-E77F-9D41-10DD-A01462072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97E2E4-F971-D09A-9A5E-6F543CE169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DB2DD3-E2A7-E32C-021F-12FE17EB47F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E620F3-3601-3913-5BCA-2DAE759DB6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E08D1-F5E4-BD4F-AD97-C5B32C34BCC8}" type="datetimeFigureOut">
              <a:rPr lang="en-SK" smtClean="0"/>
              <a:t>26/05/2024</a:t>
            </a:fld>
            <a:endParaRPr lang="en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9974DC-4A5A-7E80-222E-72C9CAC4F2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2BE74D-C15B-88E2-5361-09010BF895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A0191-6F6A-8048-A6AA-A7EA7128D301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3660702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8C186-621F-5A2A-7235-1285E2388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C3AAD3-9576-B1A6-0FC6-37B805580D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2C3AD0-C93D-A540-B1F7-9AEC96A7DA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9FC398-236A-5438-9403-A987C488580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978C0E-5A87-1379-D050-C3450C8972F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912F27C-5775-6ED5-E77D-034AE4D724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E08D1-F5E4-BD4F-AD97-C5B32C34BCC8}" type="datetimeFigureOut">
              <a:rPr lang="en-SK" smtClean="0"/>
              <a:t>26/05/2024</a:t>
            </a:fld>
            <a:endParaRPr lang="en-SK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A2E5A61-01E7-F34F-DF70-732C6475D5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0703796-28F8-BA62-2E2A-6E064C835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A0191-6F6A-8048-A6AA-A7EA7128D301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3598480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995A8-454E-07F0-5749-6AEE0AA3E6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C8C9D48-7C46-26EC-8B78-13A95CA8E2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E08D1-F5E4-BD4F-AD97-C5B32C34BCC8}" type="datetimeFigureOut">
              <a:rPr lang="en-SK" smtClean="0"/>
              <a:t>26/05/2024</a:t>
            </a:fld>
            <a:endParaRPr lang="en-SK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C160DE-DA41-7791-65A9-1CC901359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0BFAB4A-6530-A80E-C899-BEF02F8E32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A0191-6F6A-8048-A6AA-A7EA7128D301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1454304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F249D46-5D5E-6DF1-1BD7-6DADCF209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E08D1-F5E4-BD4F-AD97-C5B32C34BCC8}" type="datetimeFigureOut">
              <a:rPr lang="en-SK" smtClean="0"/>
              <a:t>26/05/2024</a:t>
            </a:fld>
            <a:endParaRPr lang="en-SK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8D10EDB-F852-3EC0-A1A7-977A52457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FDA4F5-E107-7BC0-9A78-AA6B50BC4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A0191-6F6A-8048-A6AA-A7EA7128D301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2178880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6F34F9-D91F-7A43-EB6E-1ED946D74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6F6957-C115-CBD8-3A26-ED9AE9C827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14C4B2-D4E0-EBEB-E4F2-A30FA2EFEE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9CC2D6B-5EEE-2035-F5E7-107916B7B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E08D1-F5E4-BD4F-AD97-C5B32C34BCC8}" type="datetimeFigureOut">
              <a:rPr lang="en-SK" smtClean="0"/>
              <a:t>26/05/2024</a:t>
            </a:fld>
            <a:endParaRPr lang="en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CD3585-7B4C-BB16-BD97-7D4DFFC80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635F43-064A-A223-23FB-C745AA31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A0191-6F6A-8048-A6AA-A7EA7128D301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3409291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11B6B7-38AE-3606-7455-DBBB5C9F97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17FB47-9FEC-D17F-87D9-948F3029A98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SK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CED4449-FEA5-C160-1CC8-710A730262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4278A82-0AA1-EFD6-C8C5-4BA432B799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1E08D1-F5E4-BD4F-AD97-C5B32C34BCC8}" type="datetimeFigureOut">
              <a:rPr lang="en-SK" smtClean="0"/>
              <a:t>26/05/2024</a:t>
            </a:fld>
            <a:endParaRPr lang="en-SK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7414C2-BB41-9C88-3E36-0BC24AD0C0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K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44DF86C-5623-B2B5-C37B-FD7D3AE48E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A0191-6F6A-8048-A6AA-A7EA7128D301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3163311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7AFBE19-9180-C14B-59B7-F812EB2FD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SK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BD1470-570C-908E-D818-C2D6F6608B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SK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BC5792-E9F0-150E-7565-3697AAB6BE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1E08D1-F5E4-BD4F-AD97-C5B32C34BCC8}" type="datetimeFigureOut">
              <a:rPr lang="en-SK" smtClean="0"/>
              <a:t>26/05/2024</a:t>
            </a:fld>
            <a:endParaRPr lang="en-SK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49BE89-5556-45C9-3B58-13C7EEC49F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K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C937ED-6662-7B1B-2922-7B2D07BDF0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AA0191-6F6A-8048-A6AA-A7EA7128D301}" type="slidenum">
              <a:rPr lang="en-SK" smtClean="0"/>
              <a:t>‹#›</a:t>
            </a:fld>
            <a:endParaRPr lang="en-SK"/>
          </a:p>
        </p:txBody>
      </p:sp>
    </p:spTree>
    <p:extLst>
      <p:ext uri="{BB962C8B-B14F-4D97-AF65-F5344CB8AC3E}">
        <p14:creationId xmlns:p14="http://schemas.microsoft.com/office/powerpoint/2010/main" val="1549366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homesystem.sk/blog/smart-home-a-domaca-automatizacia-aky-je-rozdiel" TargetMode="External"/><Relationship Id="rId13" Type="http://schemas.openxmlformats.org/officeDocument/2006/relationships/hyperlink" Target="https://www.mckinsey.com/featured-insights/mckinsey-explainers/what-is-ai" TargetMode="External"/><Relationship Id="rId3" Type="http://schemas.openxmlformats.org/officeDocument/2006/relationships/hyperlink" Target="https://pixenio.sk/blog/hey-siri-na-co-je-dobre-hlasove-vyhladavanie" TargetMode="External"/><Relationship Id="rId7" Type="http://schemas.openxmlformats.org/officeDocument/2006/relationships/hyperlink" Target="https://www.eurolineslovakia.sk/sk/blog/detail/5-tipov-na-smart-senzory-pre-vasu-inteligentnu-domacnost" TargetMode="External"/><Relationship Id="rId12" Type="http://schemas.openxmlformats.org/officeDocument/2006/relationships/hyperlink" Target="https://builtin.com/articles/what-is-a-smart-home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ascon.sk/senzory-a-detektory/10-scen-ktore-si-mozete-vytvorit-vdaka-pohybovemu-senzoru" TargetMode="External"/><Relationship Id="rId11" Type="http://schemas.openxmlformats.org/officeDocument/2006/relationships/hyperlink" Target="https://www.techtarget.com/iotagenda/definition/smart-home-or-building" TargetMode="External"/><Relationship Id="rId5" Type="http://schemas.openxmlformats.org/officeDocument/2006/relationships/hyperlink" Target="https://ecohit.sk/fotovoltika-v-inteligentnych-domacnostiach" TargetMode="External"/><Relationship Id="rId10" Type="http://schemas.openxmlformats.org/officeDocument/2006/relationships/hyperlink" Target="https://inoxoft.com/blog/how-to-use-ai-for-smart-home-technology/" TargetMode="External"/><Relationship Id="rId4" Type="http://schemas.openxmlformats.org/officeDocument/2006/relationships/hyperlink" Target="https://mojdom.zoznam.sk/ekobyvanie/technologie/co-to-znamena-ked-je-dom-inteligentny/" TargetMode="External"/><Relationship Id="rId9" Type="http://schemas.openxmlformats.org/officeDocument/2006/relationships/hyperlink" Target="https://www.youtube.com/watch?v=mbeBovdLwls&amp;t=41s" TargetMode="External"/><Relationship Id="rId14" Type="http://schemas.openxmlformats.org/officeDocument/2006/relationships/hyperlink" Target="https://www.youtube.com/watch?v=F_dSpaTMyuA&amp;t=449s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tv in a room&#10;&#10;Description automatically generated">
            <a:extLst>
              <a:ext uri="{FF2B5EF4-FFF2-40B4-BE49-F238E27FC236}">
                <a16:creationId xmlns:a16="http://schemas.microsoft.com/office/drawing/2014/main" id="{2EE4CF76-1E57-1ED0-4DC1-B61F9454DD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0104" b="5626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F33BDAD-D94C-1C57-3004-8A3FFF2B0F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SK" dirty="0">
                <a:solidFill>
                  <a:srgbClr val="FFFFFF"/>
                </a:solidFill>
              </a:rPr>
              <a:t>Smart Home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77D64B-8221-0A20-B6E0-8DC859BB33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r>
              <a:rPr lang="en-SK" dirty="0">
                <a:solidFill>
                  <a:srgbClr val="FFFFFF"/>
                </a:solidFill>
              </a:rPr>
              <a:t>SPŠE Hálova 16</a:t>
            </a:r>
          </a:p>
          <a:p>
            <a:r>
              <a:rPr lang="en-SK" dirty="0">
                <a:solidFill>
                  <a:srgbClr val="FFFFFF"/>
                </a:solidFill>
              </a:rPr>
              <a:t>Marek Topoľský 2.D</a:t>
            </a:r>
          </a:p>
        </p:txBody>
      </p:sp>
    </p:spTree>
    <p:extLst>
      <p:ext uri="{BB962C8B-B14F-4D97-AF65-F5344CB8AC3E}">
        <p14:creationId xmlns:p14="http://schemas.microsoft.com/office/powerpoint/2010/main" val="35601766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tv in a room&#10;&#10;Description automatically generated">
            <a:extLst>
              <a:ext uri="{FF2B5EF4-FFF2-40B4-BE49-F238E27FC236}">
                <a16:creationId xmlns:a16="http://schemas.microsoft.com/office/drawing/2014/main" id="{88787F8C-9C4E-B231-7819-A1AFCBF467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5882" b="-1"/>
          <a:stretch/>
        </p:blipFill>
        <p:spPr>
          <a:xfrm>
            <a:off x="2522356" y="10"/>
            <a:ext cx="9669642" cy="6857990"/>
          </a:xfrm>
          <a:prstGeom prst="rect">
            <a:avLst/>
          </a:prstGeom>
        </p:spPr>
      </p:pic>
      <p:sp>
        <p:nvSpPr>
          <p:cNvPr id="14" name="Rectangle 1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0E3884-EBAC-A336-F705-5CEA49AB85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>
            <a:normAutofit/>
          </a:bodyPr>
          <a:lstStyle/>
          <a:p>
            <a:r>
              <a:rPr lang="en-SK" sz="4000"/>
              <a:t>Zdroje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E632DA-5B66-230D-148E-7321B786539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34201"/>
            <a:ext cx="3822189" cy="3742762"/>
          </a:xfrm>
        </p:spPr>
        <p:txBody>
          <a:bodyPr>
            <a:normAutofit/>
          </a:bodyPr>
          <a:lstStyle/>
          <a:p>
            <a:r>
              <a:rPr lang="sk-SK" sz="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https://pixenio.sk/blog/hey-siri-na-co-je-dobre-hlasove-vyhladavanie</a:t>
            </a:r>
            <a:endParaRPr lang="sk-SK" sz="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4"/>
              </a:rPr>
              <a:t>https://mojdom.zoznam.sk/ekobyvanie/technologie/co-to-znamena-ked-je-dom-inteligentny</a:t>
            </a:r>
            <a:endParaRPr lang="sk-SK" sz="8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5"/>
              </a:rPr>
              <a:t>https://ecohit.sk/fotovoltika-v-inteligentnych-domacnostiach</a:t>
            </a:r>
            <a:endParaRPr lang="sk-SK" sz="8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</a:t>
            </a:r>
            <a:r>
              <a:rPr lang="sk-SK" sz="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6"/>
              </a:rPr>
              <a:t>https://hascon.sk/senzory-a-detektory/10-scen-ktore-si-mozete-vytvorit-vdaka-pohybovemu-senzoru</a:t>
            </a:r>
            <a:endParaRPr lang="sk-SK" sz="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7"/>
              </a:rPr>
              <a:t>https://www.eurolineslovakia.sk/sk/blog/detail/5-tipov-na-smart-senzory-pre-vasu-inteligentnu-domacnost</a:t>
            </a:r>
            <a:endParaRPr lang="sk-SK" sz="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8"/>
              </a:rPr>
              <a:t>https://www.homesystem.sk/blog/smart-home-a-domaca-automatizacia-aky-je-rozdiel</a:t>
            </a:r>
            <a:endParaRPr lang="en-US" sz="8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9"/>
              </a:rPr>
              <a:t>https://www.youtube.com/watch?v=mbeBovdLwls&amp;t=41s</a:t>
            </a:r>
            <a:endParaRPr lang="sk-SK" sz="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0"/>
              </a:rPr>
              <a:t>https://inoxoft.com/blog/how-to-use-ai-for-smart-home-technology/</a:t>
            </a:r>
            <a:endParaRPr lang="sk-SK" sz="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1"/>
              </a:rPr>
              <a:t>https://www.techtarget.com/iotagenda/definition/smart-home-or-building</a:t>
            </a:r>
            <a:endParaRPr lang="sk-SK" sz="8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2"/>
              </a:rPr>
              <a:t>https://builtin.com/articles/what-is-a-smart-home</a:t>
            </a:r>
            <a:endParaRPr lang="sk-SK" sz="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800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3"/>
              </a:rPr>
              <a:t>https://www.mckinsey.com/featured-insights/mckinsey-explainers/what-is-ai</a:t>
            </a:r>
            <a:endParaRPr lang="sk-SK" sz="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sk-SK" sz="800" u="sng"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  <a:hlinkClick r:id="rId14"/>
              </a:rPr>
              <a:t>https://www.youtube.com/watch?v=F_dSpaTMyuA&amp;t=449s</a:t>
            </a:r>
            <a:endParaRPr lang="sk-SK" sz="800" u="sng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sk-SK" sz="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sk-SK" sz="8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sk-SK" sz="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sk-SK" sz="8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sk-SK" sz="800"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SK" sz="800"/>
          </a:p>
        </p:txBody>
      </p:sp>
    </p:spTree>
    <p:extLst>
      <p:ext uri="{BB962C8B-B14F-4D97-AF65-F5344CB8AC3E}">
        <p14:creationId xmlns:p14="http://schemas.microsoft.com/office/powerpoint/2010/main" val="11823743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room with a large screen&#10;&#10;Description automatically generated">
            <a:extLst>
              <a:ext uri="{FF2B5EF4-FFF2-40B4-BE49-F238E27FC236}">
                <a16:creationId xmlns:a16="http://schemas.microsoft.com/office/drawing/2014/main" id="{B1435FE5-175A-F2CB-7A15-8A33B0D8FB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216" r="34214" b="4874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A76C617-73E6-9E6C-03DF-4436BECD99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Úvod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BC060-E36D-2674-8F69-85DA1B4032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7980" y="4872922"/>
            <a:ext cx="4023359" cy="120814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en-US" sz="2000"/>
              <a:t>Zámer práce a téma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22040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0EECFE2-8D98-09D1-BE44-33C2CC27E6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87552"/>
            <a:ext cx="4485861" cy="1088136"/>
          </a:xfrm>
        </p:spPr>
        <p:txBody>
          <a:bodyPr anchor="b">
            <a:normAutofit/>
          </a:bodyPr>
          <a:lstStyle/>
          <a:p>
            <a:r>
              <a:rPr lang="en-SK" sz="3400"/>
              <a:t>Obsah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0650D8-01A5-DF3F-C2E8-E800145C45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79" y="2688336"/>
            <a:ext cx="4498848" cy="3584448"/>
          </a:xfrm>
        </p:spPr>
        <p:txBody>
          <a:bodyPr anchor="t">
            <a:normAutofit/>
          </a:bodyPr>
          <a:lstStyle/>
          <a:p>
            <a:r>
              <a:rPr lang="en-SK" sz="1800" dirty="0"/>
              <a:t>Smart Home a jeho využitie</a:t>
            </a:r>
          </a:p>
          <a:p>
            <a:r>
              <a:rPr lang="en-SK" sz="1800" dirty="0"/>
              <a:t>Smart Home Benefity</a:t>
            </a:r>
          </a:p>
          <a:p>
            <a:r>
              <a:rPr lang="en-SK" sz="1800" dirty="0"/>
              <a:t>Opis práce na produkte</a:t>
            </a:r>
          </a:p>
          <a:p>
            <a:r>
              <a:rPr lang="en-SK" sz="1800" dirty="0"/>
              <a:t>Umelá inteligencia </a:t>
            </a:r>
          </a:p>
        </p:txBody>
      </p:sp>
      <p:pic>
        <p:nvPicPr>
          <p:cNvPr id="5" name="Picture 4" descr="A person using a smart home device&#10;&#10;Description automatically generated">
            <a:extLst>
              <a:ext uri="{FF2B5EF4-FFF2-40B4-BE49-F238E27FC236}">
                <a16:creationId xmlns:a16="http://schemas.microsoft.com/office/drawing/2014/main" id="{36907621-C638-A2B0-81FD-790BB50E7C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850" r="28147" b="-1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586504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93825D-95AC-EFC3-BC02-7E27E304F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87552"/>
            <a:ext cx="4485861" cy="1088136"/>
          </a:xfrm>
        </p:spPr>
        <p:txBody>
          <a:bodyPr anchor="b">
            <a:normAutofit/>
          </a:bodyPr>
          <a:lstStyle/>
          <a:p>
            <a:r>
              <a:rPr lang="en-SK" sz="3400" dirty="0"/>
              <a:t>Definíicia inteligentného domu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A77DFA-6FE3-EEBD-2310-F74151F12C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79" y="2688336"/>
            <a:ext cx="4498848" cy="3584448"/>
          </a:xfrm>
        </p:spPr>
        <p:txBody>
          <a:bodyPr anchor="t">
            <a:normAutofit/>
          </a:bodyPr>
          <a:lstStyle/>
          <a:p>
            <a:r>
              <a:rPr lang="en-GB" sz="1800" dirty="0"/>
              <a:t>F</a:t>
            </a:r>
            <a:r>
              <a:rPr lang="en-SK" sz="1800" dirty="0"/>
              <a:t>unkcionality </a:t>
            </a:r>
          </a:p>
          <a:p>
            <a:r>
              <a:rPr lang="en-SK" sz="1800" dirty="0"/>
              <a:t>Budúcnosť </a:t>
            </a:r>
          </a:p>
        </p:txBody>
      </p:sp>
      <p:pic>
        <p:nvPicPr>
          <p:cNvPr id="5" name="Picture 4" descr="A house with icons on the front&#10;&#10;Description automatically generated">
            <a:extLst>
              <a:ext uri="{FF2B5EF4-FFF2-40B4-BE49-F238E27FC236}">
                <a16:creationId xmlns:a16="http://schemas.microsoft.com/office/drawing/2014/main" id="{A378CA4E-610C-03F0-EB75-7050D34B09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7" r="1" b="1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627055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5F712B-0960-5BE9-462F-F5A650B69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87552"/>
            <a:ext cx="4485861" cy="1088136"/>
          </a:xfrm>
        </p:spPr>
        <p:txBody>
          <a:bodyPr anchor="b">
            <a:normAutofit/>
          </a:bodyPr>
          <a:lstStyle/>
          <a:p>
            <a:r>
              <a:rPr lang="en-SK" sz="3400" dirty="0"/>
              <a:t>Výhody a nevýhody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119B1-D7BA-BD5A-E491-8F5E3A42CA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79" y="2688336"/>
            <a:ext cx="4498848" cy="3584448"/>
          </a:xfrm>
        </p:spPr>
        <p:txBody>
          <a:bodyPr anchor="t">
            <a:normAutofit/>
          </a:bodyPr>
          <a:lstStyle/>
          <a:p>
            <a:r>
              <a:rPr lang="en-SK" sz="1800" dirty="0"/>
              <a:t>Úspora energie</a:t>
            </a:r>
          </a:p>
          <a:p>
            <a:r>
              <a:rPr lang="en-SK" sz="1800" dirty="0"/>
              <a:t>Šetrenie peňazí </a:t>
            </a:r>
          </a:p>
          <a:p>
            <a:r>
              <a:rPr lang="en-SK" sz="1800" dirty="0"/>
              <a:t>Pomáhanie životnému prostrediu</a:t>
            </a:r>
          </a:p>
          <a:p>
            <a:r>
              <a:rPr lang="en-SK" sz="1800" dirty="0"/>
              <a:t>Elektrické výpady </a:t>
            </a:r>
          </a:p>
          <a:p>
            <a:pPr marL="0" indent="0">
              <a:buNone/>
            </a:pPr>
            <a:endParaRPr lang="en-SK" sz="1800" dirty="0"/>
          </a:p>
        </p:txBody>
      </p:sp>
      <p:pic>
        <p:nvPicPr>
          <p:cNvPr id="6" name="Picture 5" descr="A person using a calculator to write on a notepad&#10;&#10;Description automatically generated">
            <a:extLst>
              <a:ext uri="{FF2B5EF4-FFF2-40B4-BE49-F238E27FC236}">
                <a16:creationId xmlns:a16="http://schemas.microsoft.com/office/drawing/2014/main" id="{20E8C321-58C1-2286-6EF4-D17FDE334C5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95" r="30152" b="-1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650104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4E6EBE4-A053-B1F7-F916-EE526C24BA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87552"/>
            <a:ext cx="4485861" cy="1088136"/>
          </a:xfrm>
        </p:spPr>
        <p:txBody>
          <a:bodyPr anchor="b">
            <a:normAutofit/>
          </a:bodyPr>
          <a:lstStyle/>
          <a:p>
            <a:r>
              <a:rPr lang="en-SK" sz="3400"/>
              <a:t>Tvorba produktu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57EFA-E0E5-DE12-E2BC-0DBD81E0C7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79" y="2688336"/>
            <a:ext cx="4498848" cy="3584448"/>
          </a:xfrm>
        </p:spPr>
        <p:txBody>
          <a:bodyPr anchor="t">
            <a:normAutofit/>
          </a:bodyPr>
          <a:lstStyle/>
          <a:p>
            <a:r>
              <a:rPr lang="en-SK" sz="1800"/>
              <a:t>Priebeh </a:t>
            </a:r>
          </a:p>
          <a:p>
            <a:r>
              <a:rPr lang="en-SK" sz="1800"/>
              <a:t>Výsledok</a:t>
            </a:r>
          </a:p>
        </p:txBody>
      </p:sp>
      <p:pic>
        <p:nvPicPr>
          <p:cNvPr id="5" name="Picture 4" descr="A diagram of a computer network&#10;&#10;Description automatically generated">
            <a:extLst>
              <a:ext uri="{FF2B5EF4-FFF2-40B4-BE49-F238E27FC236}">
                <a16:creationId xmlns:a16="http://schemas.microsoft.com/office/drawing/2014/main" id="{A2126B6B-09F4-3CFE-5FD0-0BF44659DA8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777" r="29225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2789754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1D630-A985-A63E-7170-BAFC60B2E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87552"/>
            <a:ext cx="4485861" cy="1088136"/>
          </a:xfrm>
        </p:spPr>
        <p:txBody>
          <a:bodyPr anchor="b">
            <a:normAutofit/>
          </a:bodyPr>
          <a:lstStyle/>
          <a:p>
            <a:r>
              <a:rPr lang="en-SK" sz="3400"/>
              <a:t>Umelá Inteligencia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EF3D2B-6D0C-080A-7E9F-EAEEF8A29A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79" y="2688336"/>
            <a:ext cx="4498848" cy="3584448"/>
          </a:xfrm>
        </p:spPr>
        <p:txBody>
          <a:bodyPr anchor="t">
            <a:normAutofit/>
          </a:bodyPr>
          <a:lstStyle/>
          <a:p>
            <a:r>
              <a:rPr lang="en-SK" sz="1800"/>
              <a:t>Integrácia v inteligentných domoch</a:t>
            </a:r>
          </a:p>
          <a:p>
            <a:r>
              <a:rPr lang="en-SK" sz="1800"/>
              <a:t>Uľahčenie každodenného života</a:t>
            </a:r>
          </a:p>
          <a:p>
            <a:r>
              <a:rPr lang="en-SK" sz="1800"/>
              <a:t>Úspora energie a peňazí </a:t>
            </a:r>
          </a:p>
        </p:txBody>
      </p:sp>
      <p:pic>
        <p:nvPicPr>
          <p:cNvPr id="6" name="Picture 5" descr="A hand reaching out to a robot hand&#10;&#10;Description automatically generated">
            <a:extLst>
              <a:ext uri="{FF2B5EF4-FFF2-40B4-BE49-F238E27FC236}">
                <a16:creationId xmlns:a16="http://schemas.microsoft.com/office/drawing/2014/main" id="{BC388E8A-1156-593D-0644-F5B6A9FE57F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5435" r="7562" b="-1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1883628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94AA2BD-2E3F-4B1D-8127-5744B81153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3A62ED-F486-FCF8-4425-2DB06DAF87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480" y="987552"/>
            <a:ext cx="4485861" cy="1088136"/>
          </a:xfrm>
        </p:spPr>
        <p:txBody>
          <a:bodyPr anchor="b">
            <a:normAutofit/>
          </a:bodyPr>
          <a:lstStyle/>
          <a:p>
            <a:r>
              <a:rPr lang="en-SK" sz="3400"/>
              <a:t>Záver 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4BD02261-2DC8-4AA8-9E16-7751AE8924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49223" y="387939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D752CF2-2291-40B5-B462-C17B174C10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80" y="2286000"/>
            <a:ext cx="438912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C7206D-E861-61EF-07DD-49C1EEE534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11479" y="2688336"/>
            <a:ext cx="4498848" cy="3584448"/>
          </a:xfrm>
        </p:spPr>
        <p:txBody>
          <a:bodyPr anchor="t">
            <a:normAutofit/>
          </a:bodyPr>
          <a:lstStyle/>
          <a:p>
            <a:r>
              <a:rPr lang="en-SK" sz="1800" dirty="0"/>
              <a:t>Kúpa inteligentného domu</a:t>
            </a:r>
          </a:p>
          <a:p>
            <a:r>
              <a:rPr lang="en-SK" sz="1800" dirty="0"/>
              <a:t>Potenciál umelej inteligencie</a:t>
            </a:r>
          </a:p>
        </p:txBody>
      </p:sp>
      <p:pic>
        <p:nvPicPr>
          <p:cNvPr id="6" name="Picture 5" descr="A room with a glass wall and a large window&#10;&#10;Description automatically generated with medium confidence">
            <a:extLst>
              <a:ext uri="{FF2B5EF4-FFF2-40B4-BE49-F238E27FC236}">
                <a16:creationId xmlns:a16="http://schemas.microsoft.com/office/drawing/2014/main" id="{67591E48-ABCE-7DF2-5DCC-6837F9B9CDD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398" r="16598" b="-1"/>
          <a:stretch/>
        </p:blipFill>
        <p:spPr>
          <a:xfrm>
            <a:off x="5308052" y="10"/>
            <a:ext cx="6883948" cy="6857990"/>
          </a:xfrm>
          <a:custGeom>
            <a:avLst/>
            <a:gdLst/>
            <a:ahLst/>
            <a:cxnLst/>
            <a:rect l="l" t="t" r="r" b="b"/>
            <a:pathLst>
              <a:path w="6883948" h="6858000">
                <a:moveTo>
                  <a:pt x="365648" y="0"/>
                </a:moveTo>
                <a:lnTo>
                  <a:pt x="6883948" y="0"/>
                </a:lnTo>
                <a:lnTo>
                  <a:pt x="6883948" y="6858000"/>
                </a:lnTo>
                <a:lnTo>
                  <a:pt x="365648" y="6858000"/>
                </a:lnTo>
                <a:lnTo>
                  <a:pt x="360213" y="6835050"/>
                </a:lnTo>
                <a:cubicBezTo>
                  <a:pt x="128263" y="5788167"/>
                  <a:pt x="0" y="4637179"/>
                  <a:pt x="0" y="3429001"/>
                </a:cubicBezTo>
                <a:cubicBezTo>
                  <a:pt x="0" y="2220824"/>
                  <a:pt x="128263" y="1069835"/>
                  <a:pt x="360213" y="22952"/>
                </a:cubicBezTo>
                <a:close/>
              </a:path>
            </a:pathLst>
          </a:custGeom>
          <a:effectLst>
            <a:outerShdw blurRad="50800" dist="38100" dir="10800000" algn="r" rotWithShape="0">
              <a:schemeClr val="bg1">
                <a:lumMod val="85000"/>
                <a:alpha val="3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2866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1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Content Placeholder 3" descr="A tv in a room&#10;&#10;Description automatically generated">
            <a:extLst>
              <a:ext uri="{FF2B5EF4-FFF2-40B4-BE49-F238E27FC236}">
                <a16:creationId xmlns:a16="http://schemas.microsoft.com/office/drawing/2014/main" id="{CAF3A9F2-C97A-308A-B309-CDE852AADF3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0104" b="5626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2619979-FE32-8A14-8245-9E8BF54D5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 dirty="0" err="1">
                <a:solidFill>
                  <a:srgbClr val="FFFFFF"/>
                </a:solidFill>
              </a:rPr>
              <a:t>Ďakujem</a:t>
            </a:r>
            <a:r>
              <a:rPr lang="en-US" sz="6000" dirty="0">
                <a:solidFill>
                  <a:srgbClr val="FFFFFF"/>
                </a:solidFill>
              </a:rPr>
              <a:t> za </a:t>
            </a:r>
            <a:r>
              <a:rPr lang="en-US" sz="6000" dirty="0" err="1">
                <a:solidFill>
                  <a:srgbClr val="FFFFFF"/>
                </a:solidFill>
              </a:rPr>
              <a:t>pozornosť</a:t>
            </a:r>
            <a:r>
              <a:rPr lang="en-US" sz="6000" dirty="0">
                <a:solidFill>
                  <a:srgbClr val="FFFFFF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30742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</TotalTime>
  <Words>222</Words>
  <Application>Microsoft Macintosh PowerPoint</Application>
  <PresentationFormat>Widescreen</PresentationFormat>
  <Paragraphs>46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Smart Home</vt:lpstr>
      <vt:lpstr>Úvod</vt:lpstr>
      <vt:lpstr>Obsah</vt:lpstr>
      <vt:lpstr>Definíicia inteligentného domu</vt:lpstr>
      <vt:lpstr>Výhody a nevýhody</vt:lpstr>
      <vt:lpstr>Tvorba produktu</vt:lpstr>
      <vt:lpstr>Umelá Inteligencia</vt:lpstr>
      <vt:lpstr>Záver </vt:lpstr>
      <vt:lpstr>Ďakujem za pozornosť </vt:lpstr>
      <vt:lpstr>Zdroje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 Home</dc:title>
  <dc:creator>Topolsky Marek</dc:creator>
  <cp:lastModifiedBy>Topolsky Marek</cp:lastModifiedBy>
  <cp:revision>2</cp:revision>
  <dcterms:created xsi:type="dcterms:W3CDTF">2024-05-26T13:34:35Z</dcterms:created>
  <dcterms:modified xsi:type="dcterms:W3CDTF">2024-05-26T17:12:00Z</dcterms:modified>
</cp:coreProperties>
</file>

<file path=docProps/thumbnail.jpeg>
</file>